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Merriweather"/>
              <a:buNone/>
              <a:defRPr b="0" i="0" sz="10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b="0" i="0" sz="36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b="0" i="0" sz="16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 b="0" i="0" sz="13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entropa.org/centropa-cinema/lilli-tauber-suitcase-full-memories?language=en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</a:pPr>
            <a:r>
              <a:rPr b="0" i="0" lang="en" sz="60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The Other is Me </a:t>
            </a:r>
            <a:endParaRPr b="0" i="0" sz="6000" u="none" cap="none" strike="noStrik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Yvonne Bromberg, Gretchen Gaskins, Maria Mavrokostidou, Bettina Pope</a:t>
            </a:r>
            <a:endParaRPr b="0" i="0" sz="14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75" y="145200"/>
            <a:ext cx="3199550" cy="311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4328075" y="0"/>
            <a:ext cx="4704300" cy="50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serve as curators as they display and explain the objects from their partner classroom.  This can be done on a subject, grade, and/or school level.  This can be done as a Live Exhibition or as a Digital Exhibition. 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Exhibition Instructions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photos of the objects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Upload photos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Add both texts concerning the object (the interpretation)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Add the interview and film about Lily Tauber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Class reflection  “How has this project changed your personal perception of “the other”? (Class Blog, quotes, Word Cloud, artistic interpretation, etc.)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2025" y="2810100"/>
            <a:ext cx="4801976" cy="233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328100" y="522450"/>
            <a:ext cx="48159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Recommended Courses: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Holocaust &amp; Genocide, Word Literature, English, World History, U.S. History, AP European, Art, Humanities, Special Topics, Social Studies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1" i="0" sz="14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1" i="0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Category: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Holocaust, Inclusion, Diversity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1" i="0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(Holocaust Studies)  Focus on the history of the Holocaust via interaction and communal experience.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1" i="0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Goals: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develop civil rights awareness, communal memory, respect, and understanding, interpretation of material culture, speaking and oral presentation skills, group collaboration.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8" y="572648"/>
            <a:ext cx="3706500" cy="399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73375" y="500925"/>
            <a:ext cx="4332900" cy="3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Essential Question(s):</a:t>
            </a: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can examining viewpoints that are different from our own help us explain the actions of others?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-"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can looking at multiple points of view help us explain the ideas and actions of individuals and groups?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Objective(s): 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(TEKS)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  Social studies skills. The student uses problem-solving and decision-making skills, working independently and with others, in a variety of settings. The student is expected to: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 apply social studies methodologies encompassing a variety of research and analytical tools to explore questions or issues thoroughly and fairly to include multiple perspectives;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 examine the role of diverse communities in the context of the selected topic;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  Social studies skills. The student applies critical-thinking skills to organize and use information acquired from a variety of valid sources, including electronic technology. The student is expected to:</a:t>
            </a:r>
            <a:b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 locate, analyze, organize, synthesize, evaluate, and apply information about the selected topic, identifying, describing, and evaluating multiple points of view;</a:t>
            </a:r>
            <a:b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 read narrative texts critically and identify points of view from the historical context surrounding an event and the frame of reference that influenced the participants;</a:t>
            </a:r>
            <a:b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 analyze information by sequencing, categorizing, identifying cause-and-effect relationships, comparing, contrasting, finding the main idea, summarizing, making generalizations and predictions, and drawing inferences and conclusions;</a:t>
            </a:r>
            <a:b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(E)  collect visual images (photographs, paintings, political cartoons, and other media) to enhance understanding and appreciation of multiple perspectives in a social studies topic;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(3)  Social studies skills. The student creates written, oral, and visual presentations of social studies information. The student is expected to:</a:t>
            </a:r>
            <a:b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 use appropriate oral communication techniques;</a:t>
            </a:r>
            <a:b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(F)  use visual images (photographs, paintings, and other media) to facilitate understanding and appreciation of multiple perspectives in a social studies topic;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4572000" y="860575"/>
            <a:ext cx="43752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 needed: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*Lilli Tauber interview excerpt and </a:t>
            </a: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video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Personal objects/artifacts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Partner classroom with video conference capabilities, website builder (ex: Google Sites), film guiding questions.</a:t>
            </a:r>
            <a:b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877" y="740350"/>
            <a:ext cx="3196400" cy="325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35700" y="34507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The Lesson:</a:t>
            </a:r>
            <a:endParaRPr b="0" i="0" sz="2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283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394200" y="500925"/>
            <a:ext cx="4324500" cy="2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“The Other is Me. Sometimes we are different.  Sometimes we are the same, but we are always </a:t>
            </a:r>
            <a:r>
              <a:rPr b="1" i="1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worth</a:t>
            </a: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the same.”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394200" y="575500"/>
            <a:ext cx="69060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700" y="995100"/>
            <a:ext cx="3369054" cy="368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0025" y="-125450"/>
            <a:ext cx="3776149" cy="534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5133800" y="702500"/>
            <a:ext cx="3048600" cy="4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 brother fled to Palestine with an illegal transport in October 1938. After that I never saw him again. Traveling was expensive and we both didn’t have enough money to travel after the war.</a:t>
            </a:r>
            <a:endParaRPr b="0" i="0" sz="9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one cared about school anymore. Uncle Gottfried had connections with the Bnei Brit lodge, a Jewish social organisation. Bnei Brit means ‘Children of the Covenant’, and those lodges exit all across the globe. Back then they helped to save the lives of Jewish children.</a:t>
            </a:r>
            <a:endParaRPr b="0" i="0" sz="9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proceeding was such that someone had to guarantee that the child wouldn’t be a burden to the British state. Children who had such a guarantee received a permit and were allowed to emigrate to England with a Kindertransport but without their parents. There were girls, boys and even babies in these Kindertransports – it’s hard to imagine what it was like today.</a:t>
            </a:r>
            <a:endParaRPr b="0" i="0" sz="9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one ever told me that my parents would follow me to England, but I never gave up hope they would.</a:t>
            </a:r>
            <a:endParaRPr b="0" i="0" sz="9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649" y="2058750"/>
            <a:ext cx="3583025" cy="26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425" y="775725"/>
            <a:ext cx="410527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39775" y="500925"/>
            <a:ext cx="3706500" cy="18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1" i="0" lang="en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will bring in objects and discuss the relevance of the object in small groups.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b="1" i="0" lang="en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Groups will choose one object per group to be sent to partner classroom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Depending on class size and time frame, all objects may be sent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Objects and Student Reflections are sent to Partner Classroom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sending by post presents a problem, items can be sent virtually.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25" y="544300"/>
            <a:ext cx="3706501" cy="401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1366800" y="2206075"/>
            <a:ext cx="69060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582325" y="602175"/>
            <a:ext cx="31893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are to reflect on the film and write a response to the following question: 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put in a situation where they must leave quickly, unsure if they will ever return, what one object will the bring and why? 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Exit Ticket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Journal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Reflective Paragraph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4225" y="2739050"/>
            <a:ext cx="3048925" cy="22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1" i="1" lang="en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Unpacking: </a:t>
            </a:r>
            <a:endParaRPr b="1" i="1" sz="18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analyze the objects using the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guiding questions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a reference and record their answers in written form. (paragraph, journaling, Exit ticket, etc)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the object (material, category)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profile of the object’s owner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 you think he/she chose this object?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 this be an object you would consider packing, why or why not?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cross reference the text: the original owner’s explanation &amp; their own interpretation.  Students will look to draw similarities and differences between themselves and students from the partner classroom. 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25" y="601900"/>
            <a:ext cx="3830324" cy="209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325" y="2697200"/>
            <a:ext cx="1901955" cy="191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9700" y="2714037"/>
            <a:ext cx="1901955" cy="188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The</a:t>
            </a:r>
            <a:endParaRPr b="0" i="0" sz="36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Other</a:t>
            </a:r>
            <a:endParaRPr b="0" i="0" sz="36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Is </a:t>
            </a:r>
            <a:endParaRPr b="0" i="0" sz="36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Me</a:t>
            </a:r>
            <a:endParaRPr b="0" i="0" sz="36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Reintroduce the quote, “The Other is Me . . . “.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discuss the meaning of this quote once more now that they have analyzed the objects of students from a different background, geographical location, socioeconomic status, etc.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to how not viewing “The Other is Me” can lead to events such as those that occurred in the life of Lily Tauber.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8125" y="3332700"/>
            <a:ext cx="3619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