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tropa.org/de/centropa-cinema/prezivjeti-u-sarajevu-prijateljstvo-za-vrijeme-rata?language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opa.org/de/centropa-cinema/prezivjeti-u-sarajevu-prijateljstvo-za-vrijeme-rata?language=en" TargetMode="External"/><Relationship Id="rId2" Type="http://schemas.openxmlformats.org/officeDocument/2006/relationships/hyperlink" Target="http://www.centropa.org/de/teaching-materials/uberleben-sarajew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8D39D-BC74-43CB-9C9B-1D281A0AD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Centropa</a:t>
            </a:r>
            <a:r>
              <a:rPr lang="de-DE" dirty="0"/>
              <a:t> </a:t>
            </a:r>
            <a:r>
              <a:rPr lang="de-DE"/>
              <a:t>– „Jumping Borders Project“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F73EBF-B4C3-4777-8A43-4289DD848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 Project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Marie Kahle </a:t>
            </a:r>
            <a:r>
              <a:rPr lang="de-DE"/>
              <a:t>Gesamtschule (Bonn, Germany)</a:t>
            </a:r>
          </a:p>
          <a:p>
            <a:endParaRPr lang="de-DE"/>
          </a:p>
          <a:p>
            <a:r>
              <a:rPr lang="de-DE"/>
              <a:t>Presenter at CSA 2018: Phillip Goebbels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40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51331-1A49-4876-A1C7-9C0F20C7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What</a:t>
            </a:r>
            <a:r>
              <a:rPr lang="de-DE"/>
              <a:t> was needed?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8F98A4-47AE-4AD3-A570-E008D974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/>
              <a:t>Project </a:t>
            </a:r>
            <a:r>
              <a:rPr lang="de-DE" sz="2000" err="1"/>
              <a:t>day</a:t>
            </a:r>
            <a:r>
              <a:rPr lang="de-DE" sz="2000"/>
              <a:t> on the 27th of </a:t>
            </a:r>
            <a:r>
              <a:rPr lang="de-DE" sz="2000" dirty="0" err="1"/>
              <a:t>January</a:t>
            </a:r>
            <a:r>
              <a:rPr lang="de-DE" sz="2000" dirty="0"/>
              <a:t> (</a:t>
            </a:r>
            <a:r>
              <a:rPr lang="en-US" sz="2000" dirty="0"/>
              <a:t>Memorial Day for the Victims of National Socialism)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/>
              <a:t>Every grade </a:t>
            </a:r>
            <a:r>
              <a:rPr lang="de-DE" sz="2000" err="1"/>
              <a:t>needs</a:t>
            </a:r>
            <a:r>
              <a:rPr lang="de-DE" sz="2000"/>
              <a:t> ist </a:t>
            </a:r>
            <a:r>
              <a:rPr lang="de-DE" sz="2000" dirty="0"/>
              <a:t>own </a:t>
            </a:r>
            <a:r>
              <a:rPr lang="de-DE" sz="2000" dirty="0" err="1"/>
              <a:t>topic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dirty="0"/>
              <a:t>8th grade (12-14 </a:t>
            </a:r>
            <a:r>
              <a:rPr lang="de-DE" sz="2000" dirty="0" err="1"/>
              <a:t>years</a:t>
            </a:r>
            <a:r>
              <a:rPr lang="de-DE" sz="2000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7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25572-14F5-4537-8BB0-F53015FD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100" err="1"/>
              <a:t>Centropa‘s</a:t>
            </a:r>
            <a:r>
              <a:rPr lang="de-DE" sz="3100"/>
              <a:t> material &amp; </a:t>
            </a:r>
            <a:r>
              <a:rPr lang="de-DE" sz="3100" err="1"/>
              <a:t>connection</a:t>
            </a:r>
            <a:endParaRPr lang="de-DE" sz="31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F214B-B28A-4B21-B573-EEFF4686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88841"/>
            <a:ext cx="5931188" cy="49545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Film: Survival in Sarajevo: </a:t>
            </a:r>
            <a:r>
              <a:rPr lang="de-DE" dirty="0" err="1"/>
              <a:t>Friendship</a:t>
            </a:r>
            <a:r>
              <a:rPr lang="de-DE" dirty="0"/>
              <a:t> in time </a:t>
            </a:r>
            <a:r>
              <a:rPr lang="de-DE" dirty="0" err="1"/>
              <a:t>of</a:t>
            </a:r>
            <a:r>
              <a:rPr lang="de-DE" dirty="0"/>
              <a:t> war.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hlinkClick r:id="rId2"/>
              </a:rPr>
              <a:t>http://www.centropa.org/de/centropa-cinema/prezivjeti-u-sarajevu-prijateljstvo-za-vrijeme-rata?language=en</a:t>
            </a:r>
            <a:r>
              <a:rPr lang="de-DE" sz="1800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Exhibition: 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„La </a:t>
            </a:r>
            <a:r>
              <a:rPr lang="de-DE" sz="1800" dirty="0" err="1"/>
              <a:t>Benevolencia</a:t>
            </a:r>
            <a:r>
              <a:rPr lang="de-DE" sz="1800" dirty="0"/>
              <a:t>“‘s </a:t>
            </a:r>
            <a:r>
              <a:rPr lang="de-DE" sz="1800" dirty="0" err="1"/>
              <a:t>activity</a:t>
            </a:r>
            <a:r>
              <a:rPr lang="de-DE" sz="1800" dirty="0"/>
              <a:t> in Sarajevo </a:t>
            </a:r>
            <a:r>
              <a:rPr lang="de-DE" sz="1800" dirty="0" err="1"/>
              <a:t>during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civil</a:t>
            </a:r>
            <a:r>
              <a:rPr lang="de-DE" sz="1800" dirty="0"/>
              <a:t> war</a:t>
            </a:r>
          </a:p>
          <a:p>
            <a:pPr lvl="1">
              <a:lnSpc>
                <a:spcPct val="90000"/>
              </a:lnSpc>
            </a:pPr>
            <a:endParaRPr lang="de-DE" sz="1800" dirty="0"/>
          </a:p>
          <a:p>
            <a:pPr>
              <a:lnSpc>
                <a:spcPct val="90000"/>
              </a:lnSpc>
            </a:pPr>
            <a:r>
              <a:rPr lang="de-DE" dirty="0"/>
              <a:t>Film: </a:t>
            </a:r>
            <a:r>
              <a:rPr lang="de-DE" err="1"/>
              <a:t>History</a:t>
            </a:r>
            <a:r>
              <a:rPr lang="de-DE"/>
              <a:t> and </a:t>
            </a:r>
            <a:r>
              <a:rPr lang="de-DE" dirty="0" err="1"/>
              <a:t>living</a:t>
            </a:r>
            <a:r>
              <a:rPr lang="de-DE" dirty="0"/>
              <a:t> in Sarajevo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A film </a:t>
            </a:r>
            <a:r>
              <a:rPr lang="de-DE" sz="1800" dirty="0" err="1"/>
              <a:t>created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Asmir </a:t>
            </a:r>
            <a:r>
              <a:rPr lang="de-DE" sz="1800" dirty="0" err="1"/>
              <a:t>Hasicic</a:t>
            </a:r>
            <a:r>
              <a:rPr lang="de-DE" sz="1800" dirty="0"/>
              <a:t> and </a:t>
            </a:r>
            <a:r>
              <a:rPr lang="de-DE" sz="1800" err="1"/>
              <a:t>his</a:t>
            </a:r>
            <a:r>
              <a:rPr lang="de-DE" sz="1800"/>
              <a:t> students </a:t>
            </a:r>
            <a:r>
              <a:rPr lang="de-DE" sz="1800" dirty="0" err="1"/>
              <a:t>of</a:t>
            </a:r>
            <a:r>
              <a:rPr lang="de-DE" sz="1800" dirty="0"/>
              <a:t> „Malta</a:t>
            </a:r>
            <a:r>
              <a:rPr lang="de-DE" sz="1800"/>
              <a:t>“ School, </a:t>
            </a:r>
            <a:r>
              <a:rPr lang="de-DE" sz="1800" dirty="0"/>
              <a:t>Sarajewo, after K. </a:t>
            </a:r>
            <a:r>
              <a:rPr lang="de-DE" sz="1800" dirty="0" err="1"/>
              <a:t>Lakeberg</a:t>
            </a:r>
            <a:r>
              <a:rPr lang="de-DE" sz="1800" dirty="0"/>
              <a:t> (Marie Kahle Gesamtschule) and A. </a:t>
            </a:r>
            <a:r>
              <a:rPr lang="de-DE" sz="1800" err="1"/>
              <a:t>Hasicic</a:t>
            </a:r>
            <a:r>
              <a:rPr lang="de-DE" sz="1800"/>
              <a:t> got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err="1"/>
              <a:t>know</a:t>
            </a:r>
            <a:r>
              <a:rPr lang="de-DE" sz="1800"/>
              <a:t> each </a:t>
            </a:r>
            <a:r>
              <a:rPr lang="de-DE" sz="1800" dirty="0" err="1"/>
              <a:t>other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Centropa</a:t>
            </a:r>
            <a:r>
              <a:rPr lang="de-DE" sz="1800" dirty="0"/>
              <a:t> Summer Akademie.</a:t>
            </a:r>
          </a:p>
          <a:p>
            <a:pPr lvl="1">
              <a:lnSpc>
                <a:spcPct val="90000"/>
              </a:lnSpc>
            </a:pPr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41EDF2-C2F2-4EE6-B818-A24BBF36D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9" t="2222" r="19255" b="-2222"/>
          <a:stretch/>
        </p:blipFill>
        <p:spPr>
          <a:xfrm>
            <a:off x="0" y="0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55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1862E-B8C4-45F8-BB1F-E096AD34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got</a:t>
            </a:r>
            <a:r>
              <a:rPr lang="de-DE" b="1" dirty="0"/>
              <a:t>!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2C53E-957D-4DFC-BD39-51EC880A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9847"/>
            <a:ext cx="8596668" cy="4341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1. </a:t>
            </a:r>
            <a:r>
              <a:rPr lang="de-DE" b="1"/>
              <a:t>Bonn-Sarajevo Jumping Borders </a:t>
            </a:r>
            <a:r>
              <a:rPr lang="de-DE" b="1" dirty="0"/>
              <a:t>Project (2013)</a:t>
            </a:r>
            <a:endParaRPr lang="de-DE" dirty="0"/>
          </a:p>
          <a:p>
            <a:r>
              <a:rPr lang="de-DE" dirty="0"/>
              <a:t>Partner –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Elementary </a:t>
            </a:r>
            <a:r>
              <a:rPr lang="de-DE" err="1"/>
              <a:t>school</a:t>
            </a:r>
            <a:r>
              <a:rPr lang="de-DE"/>
              <a:t> „Malta“ </a:t>
            </a:r>
            <a:r>
              <a:rPr lang="de-DE" dirty="0"/>
              <a:t>Sarajevo </a:t>
            </a:r>
          </a:p>
          <a:p>
            <a:pPr lvl="1"/>
            <a:r>
              <a:rPr lang="de-DE" dirty="0"/>
              <a:t>Marie Kahle Gesamtschule Bonn </a:t>
            </a:r>
          </a:p>
          <a:p>
            <a:r>
              <a:rPr lang="de-DE" dirty="0" err="1"/>
              <a:t>Based</a:t>
            </a:r>
            <a:r>
              <a:rPr lang="de-DE" dirty="0"/>
              <a:t> on: </a:t>
            </a:r>
          </a:p>
          <a:p>
            <a:pPr lvl="1"/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de-DE" dirty="0"/>
          </a:p>
          <a:p>
            <a:pPr lvl="1"/>
            <a:r>
              <a:rPr lang="de-DE" dirty="0" err="1"/>
              <a:t>Bosnia</a:t>
            </a:r>
            <a:r>
              <a:rPr lang="de-DE" dirty="0"/>
              <a:t>-Germany </a:t>
            </a:r>
            <a:r>
              <a:rPr lang="de-DE" dirty="0" err="1"/>
              <a:t>friendship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Centropa</a:t>
            </a:r>
            <a:r>
              <a:rPr lang="de-DE" dirty="0"/>
              <a:t> </a:t>
            </a:r>
            <a:r>
              <a:rPr lang="de-DE" dirty="0" err="1"/>
              <a:t>movie</a:t>
            </a:r>
            <a:r>
              <a:rPr lang="de-DE" dirty="0"/>
              <a:t> Survival in Sarajevo: </a:t>
            </a:r>
            <a:r>
              <a:rPr lang="de-DE" dirty="0" err="1"/>
              <a:t>Friendship</a:t>
            </a:r>
            <a:r>
              <a:rPr lang="de-DE" dirty="0"/>
              <a:t> in time </a:t>
            </a:r>
            <a:r>
              <a:rPr lang="de-DE" dirty="0" err="1"/>
              <a:t>of</a:t>
            </a:r>
            <a:r>
              <a:rPr lang="de-DE" dirty="0"/>
              <a:t> war.</a:t>
            </a:r>
          </a:p>
          <a:p>
            <a:pPr marL="0" indent="0">
              <a:buNone/>
            </a:pPr>
            <a:r>
              <a:rPr lang="de-DE" b="1" dirty="0"/>
              <a:t>2. Project </a:t>
            </a:r>
            <a:r>
              <a:rPr lang="de-DE" b="1" dirty="0" err="1"/>
              <a:t>day</a:t>
            </a:r>
            <a:r>
              <a:rPr lang="de-DE" b="1" dirty="0"/>
              <a:t> (27.1.)</a:t>
            </a:r>
          </a:p>
          <a:p>
            <a:r>
              <a:rPr lang="de-DE" dirty="0"/>
              <a:t>Exhibition</a:t>
            </a:r>
          </a:p>
          <a:p>
            <a:r>
              <a:rPr lang="de-DE" dirty="0"/>
              <a:t>Film (</a:t>
            </a:r>
            <a:r>
              <a:rPr lang="de-DE" dirty="0" err="1"/>
              <a:t>Centropa</a:t>
            </a:r>
            <a:r>
              <a:rPr lang="de-DE" dirty="0"/>
              <a:t> and Elementary </a:t>
            </a:r>
            <a:r>
              <a:rPr lang="de-DE" dirty="0" err="1"/>
              <a:t>school</a:t>
            </a:r>
            <a:r>
              <a:rPr lang="de-DE" dirty="0"/>
              <a:t> „Malta“ Sarajevo)</a:t>
            </a:r>
          </a:p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material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;)</a:t>
            </a:r>
          </a:p>
          <a:p>
            <a:pPr lvl="1"/>
            <a:r>
              <a:rPr lang="de-DE" dirty="0"/>
              <a:t>http://www.centropa.org/de/teaching-materials/uberleben-sarajewo</a:t>
            </a:r>
          </a:p>
        </p:txBody>
      </p:sp>
    </p:spTree>
    <p:extLst>
      <p:ext uri="{BB962C8B-B14F-4D97-AF65-F5344CB8AC3E}">
        <p14:creationId xmlns:p14="http://schemas.microsoft.com/office/powerpoint/2010/main" val="233565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6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A8B785D-6F89-49C6-B38A-2104655C79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05441" y="507084"/>
            <a:ext cx="3492277" cy="26017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5304E6-D181-405E-8BE8-1B0B3E10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28" y="3922762"/>
            <a:ext cx="3481392" cy="2602341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888DDADB-9FC3-40E2-B9B0-23AB5E59C4D7}"/>
              </a:ext>
            </a:extLst>
          </p:cNvPr>
          <p:cNvSpPr txBox="1">
            <a:spLocks/>
          </p:cNvSpPr>
          <p:nvPr/>
        </p:nvSpPr>
        <p:spPr>
          <a:xfrm>
            <a:off x="490540" y="3595223"/>
            <a:ext cx="29305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Exchange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C363FCE5-5F51-4125-AF47-C356D772929C}"/>
              </a:ext>
            </a:extLst>
          </p:cNvPr>
          <p:cNvSpPr txBox="1">
            <a:spLocks/>
          </p:cNvSpPr>
          <p:nvPr/>
        </p:nvSpPr>
        <p:spPr>
          <a:xfrm>
            <a:off x="547415" y="3681414"/>
            <a:ext cx="5433507" cy="3268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r>
              <a:rPr lang="en-US" dirty="0"/>
              <a:t>Sarajevo – Bonn</a:t>
            </a:r>
          </a:p>
          <a:p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/>
              <a:t>Bonn – Sarajevo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3C1B502A-64D5-45FE-9F1B-0779F2207BEE}"/>
              </a:ext>
            </a:extLst>
          </p:cNvPr>
          <p:cNvSpPr txBox="1">
            <a:spLocks/>
          </p:cNvSpPr>
          <p:nvPr/>
        </p:nvSpPr>
        <p:spPr>
          <a:xfrm>
            <a:off x="487367" y="476207"/>
            <a:ext cx="371013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Students getting to know each other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907A44F8-2C4D-4347-8155-AF799DE8A97C}"/>
              </a:ext>
            </a:extLst>
          </p:cNvPr>
          <p:cNvSpPr txBox="1">
            <a:spLocks/>
          </p:cNvSpPr>
          <p:nvPr/>
        </p:nvSpPr>
        <p:spPr>
          <a:xfrm>
            <a:off x="490540" y="1797007"/>
            <a:ext cx="6236192" cy="1696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Contact via Skype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Following connections via Facebook</a:t>
            </a:r>
          </a:p>
        </p:txBody>
      </p:sp>
    </p:spTree>
    <p:extLst>
      <p:ext uri="{BB962C8B-B14F-4D97-AF65-F5344CB8AC3E}">
        <p14:creationId xmlns:p14="http://schemas.microsoft.com/office/powerpoint/2010/main" val="203640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614BA0E4-CA09-4B4B-B264-B3CC98249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6" r="-3" b="9636"/>
          <a:stretch/>
        </p:blipFill>
        <p:spPr>
          <a:xfrm>
            <a:off x="452814" y="-1"/>
            <a:ext cx="4942147" cy="2621148"/>
          </a:xfrm>
          <a:custGeom>
            <a:avLst/>
            <a:gdLst>
              <a:gd name="connsiteX0" fmla="*/ 389783 w 4942147"/>
              <a:gd name="connsiteY0" fmla="*/ 0 h 2621148"/>
              <a:gd name="connsiteX1" fmla="*/ 4942147 w 4942147"/>
              <a:gd name="connsiteY1" fmla="*/ 0 h 2621148"/>
              <a:gd name="connsiteX2" fmla="*/ 4942147 w 4942147"/>
              <a:gd name="connsiteY2" fmla="*/ 21851 h 2621148"/>
              <a:gd name="connsiteX3" fmla="*/ 4550886 w 4942147"/>
              <a:gd name="connsiteY3" fmla="*/ 2621148 h 2621148"/>
              <a:gd name="connsiteX4" fmla="*/ 0 w 4942147"/>
              <a:gd name="connsiteY4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2147" h="2621148">
                <a:moveTo>
                  <a:pt x="389783" y="0"/>
                </a:moveTo>
                <a:lnTo>
                  <a:pt x="4942147" y="0"/>
                </a:lnTo>
                <a:lnTo>
                  <a:pt x="4942147" y="21851"/>
                </a:lnTo>
                <a:lnTo>
                  <a:pt x="4550886" y="2621148"/>
                </a:lnTo>
                <a:lnTo>
                  <a:pt x="0" y="2621148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0A5615-E7B7-43DE-A2C0-6CD8FF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85854"/>
            <a:ext cx="6252786" cy="8694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Project day (27.1)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E43694-A745-4D1C-83E7-2883CA914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327" y="6309550"/>
            <a:ext cx="3893439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Letter to a picture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F46B992-1DF2-437C-AF80-CA4DD4E29A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25" r="9295" b="-1"/>
          <a:stretch/>
        </p:blipFill>
        <p:spPr>
          <a:xfrm>
            <a:off x="1" y="2621147"/>
            <a:ext cx="5003699" cy="4236853"/>
          </a:xfrm>
          <a:custGeom>
            <a:avLst/>
            <a:gdLst>
              <a:gd name="connsiteX0" fmla="*/ 452813 w 5003699"/>
              <a:gd name="connsiteY0" fmla="*/ 0 h 4236853"/>
              <a:gd name="connsiteX1" fmla="*/ 5003699 w 5003699"/>
              <a:gd name="connsiteY1" fmla="*/ 0 h 4236853"/>
              <a:gd name="connsiteX2" fmla="*/ 4365943 w 5003699"/>
              <a:gd name="connsiteY2" fmla="*/ 4236853 h 4236853"/>
              <a:gd name="connsiteX3" fmla="*/ 0 w 5003699"/>
              <a:gd name="connsiteY3" fmla="*/ 4236853 h 4236853"/>
              <a:gd name="connsiteX4" fmla="*/ 0 w 5003699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699" h="4236853">
                <a:moveTo>
                  <a:pt x="452813" y="0"/>
                </a:moveTo>
                <a:lnTo>
                  <a:pt x="5003699" y="0"/>
                </a:lnTo>
                <a:lnTo>
                  <a:pt x="4365943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846BEE-5671-4408-8FD8-F80F705B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9C67591-34B2-4DFD-92A6-C77F83684D47}"/>
              </a:ext>
            </a:extLst>
          </p:cNvPr>
          <p:cNvSpPr txBox="1"/>
          <p:nvPr/>
        </p:nvSpPr>
        <p:spPr>
          <a:xfrm>
            <a:off x="2121877" y="3341077"/>
            <a:ext cx="33645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DE"/>
          </a:p>
          <a:p>
            <a:pPr>
              <a:spcAft>
                <a:spcPts val="600"/>
              </a:spcAft>
            </a:pPr>
            <a:endParaRPr lang="de-DE"/>
          </a:p>
          <a:p>
            <a:pPr>
              <a:spcAft>
                <a:spcPts val="600"/>
              </a:spcAft>
            </a:pPr>
            <a:endParaRPr lang="de-DE"/>
          </a:p>
          <a:p>
            <a:pPr>
              <a:spcAft>
                <a:spcPts val="600"/>
              </a:spcAft>
            </a:pPr>
            <a:endParaRPr lang="de-DE"/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32DF0875-BF40-4F46-936F-0E08F8DC9F98}"/>
              </a:ext>
            </a:extLst>
          </p:cNvPr>
          <p:cNvSpPr txBox="1">
            <a:spLocks/>
          </p:cNvSpPr>
          <p:nvPr/>
        </p:nvSpPr>
        <p:spPr>
          <a:xfrm>
            <a:off x="2682392" y="20560"/>
            <a:ext cx="389343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Exhibition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269DB2-5219-477E-B581-9D08AE6804D8}"/>
              </a:ext>
            </a:extLst>
          </p:cNvPr>
          <p:cNvSpPr txBox="1"/>
          <p:nvPr/>
        </p:nvSpPr>
        <p:spPr>
          <a:xfrm>
            <a:off x="5243026" y="1572039"/>
            <a:ext cx="6811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/>
              <a:t>Introduction </a:t>
            </a:r>
            <a:r>
              <a:rPr lang="en-GB" dirty="0"/>
              <a:t>(picture of the exhibition “Surviving in Sarajevo”)</a:t>
            </a:r>
          </a:p>
          <a:p>
            <a:endParaRPr lang="de-DE" dirty="0"/>
          </a:p>
          <a:p>
            <a:r>
              <a:rPr lang="en-GB" b="1" dirty="0"/>
              <a:t>2. Sarajevo - getting to know the history of the city (</a:t>
            </a:r>
            <a:r>
              <a:rPr lang="en-GB" dirty="0"/>
              <a:t>Film)</a:t>
            </a:r>
          </a:p>
          <a:p>
            <a:endParaRPr lang="de-DE" dirty="0"/>
          </a:p>
          <a:p>
            <a:r>
              <a:rPr lang="en-GB" b="1" dirty="0"/>
              <a:t>3. “Courage“ in Sarajevo and Bonn</a:t>
            </a:r>
            <a:endParaRPr lang="de-DE" dirty="0"/>
          </a:p>
          <a:p>
            <a:r>
              <a:rPr lang="en-GB" dirty="0"/>
              <a:t>Discussion based on several pictures, factsheets </a:t>
            </a:r>
            <a:r>
              <a:rPr lang="en-GB"/>
              <a:t>with exercise</a:t>
            </a:r>
            <a:r>
              <a:rPr lang="de-DE"/>
              <a:t>s</a:t>
            </a:r>
            <a:endParaRPr lang="en-GB" dirty="0"/>
          </a:p>
          <a:p>
            <a:endParaRPr lang="de-DE" dirty="0"/>
          </a:p>
          <a:p>
            <a:r>
              <a:rPr lang="en-GB" b="1" dirty="0"/>
              <a:t>4. Surviving in Sarajevo</a:t>
            </a:r>
            <a:endParaRPr lang="de-DE" dirty="0"/>
          </a:p>
          <a:p>
            <a:r>
              <a:rPr lang="en-GB" dirty="0"/>
              <a:t>Exhibition about ‘La </a:t>
            </a:r>
            <a:r>
              <a:rPr lang="en-GB" dirty="0" err="1"/>
              <a:t>Benevolencia</a:t>
            </a:r>
            <a:r>
              <a:rPr lang="en-GB" dirty="0"/>
              <a:t>’ in Sarajevo</a:t>
            </a:r>
          </a:p>
          <a:p>
            <a:endParaRPr lang="de-DE" dirty="0"/>
          </a:p>
          <a:p>
            <a:r>
              <a:rPr lang="en-GB" b="1" dirty="0"/>
              <a:t>5. Surviving in Sarajevo. Sarajevo: Friendship in time of war</a:t>
            </a:r>
            <a:endParaRPr lang="de-DE" dirty="0"/>
          </a:p>
          <a:p>
            <a:r>
              <a:rPr lang="en-GB" dirty="0"/>
              <a:t>PPP about Jewish community in Sarajevo and ‘La </a:t>
            </a:r>
            <a:r>
              <a:rPr lang="en-GB" dirty="0" err="1"/>
              <a:t>Benevolencia</a:t>
            </a:r>
            <a:r>
              <a:rPr lang="en-GB" dirty="0"/>
              <a:t>’</a:t>
            </a:r>
            <a:endParaRPr lang="de-DE" dirty="0"/>
          </a:p>
          <a:p>
            <a:r>
              <a:rPr lang="en-GB" dirty="0"/>
              <a:t>Worksheet “Interviewing an picture”</a:t>
            </a:r>
          </a:p>
          <a:p>
            <a:endParaRPr lang="de-DE" dirty="0"/>
          </a:p>
          <a:p>
            <a:r>
              <a:rPr lang="en-GB" dirty="0"/>
              <a:t>each lesson about 90 minutes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37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ADF1A-A04C-436A-A606-316F0374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D729F93-063B-440A-B0F8-E315CAC9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Lessons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http://www.centropa.org/de/teaching-materials/uberleben-sarajewo</a:t>
            </a:r>
            <a:r>
              <a:rPr lang="de-DE" dirty="0"/>
              <a:t> </a:t>
            </a:r>
          </a:p>
          <a:p>
            <a:r>
              <a:rPr lang="de-DE" dirty="0"/>
              <a:t>Film:</a:t>
            </a:r>
          </a:p>
          <a:p>
            <a:pPr lvl="1"/>
            <a:r>
              <a:rPr lang="de-DE" dirty="0">
                <a:hlinkClick r:id="rId3"/>
              </a:rPr>
              <a:t>http://www.centropa.org/de/centropa-cinema/prezivjeti-u-sarajevu-prijateljstvo-za-vrijeme-rata?language=en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1192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365</Words>
  <Application>Microsoft Macintosh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Facette</vt:lpstr>
      <vt:lpstr>Centropa – „Jumping Borders Project“</vt:lpstr>
      <vt:lpstr>What was needed?</vt:lpstr>
      <vt:lpstr>Centropa‘s material &amp; connection</vt:lpstr>
      <vt:lpstr>What we got! </vt:lpstr>
      <vt:lpstr>PowerPoint Presentation</vt:lpstr>
      <vt:lpstr>Project day (27.1)</vt:lpstr>
      <vt:lpstr>Material: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Centropa – Bordercrossig</dc:title>
  <dc:creator>Phillip Goebbels</dc:creator>
  <cp:lastModifiedBy>Lauren Granite</cp:lastModifiedBy>
  <cp:revision>18</cp:revision>
  <cp:lastPrinted>2018-07-01T10:38:24Z</cp:lastPrinted>
  <dcterms:created xsi:type="dcterms:W3CDTF">2018-06-30T10:40:28Z</dcterms:created>
  <dcterms:modified xsi:type="dcterms:W3CDTF">2018-07-05T09:19:31Z</dcterms:modified>
</cp:coreProperties>
</file>